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82" r:id="rId2"/>
    <p:sldId id="289" r:id="rId3"/>
    <p:sldId id="291" r:id="rId4"/>
    <p:sldId id="290" r:id="rId5"/>
    <p:sldId id="283" r:id="rId6"/>
    <p:sldId id="285" r:id="rId7"/>
    <p:sldId id="286" r:id="rId8"/>
    <p:sldId id="287" r:id="rId9"/>
    <p:sldId id="288" r:id="rId10"/>
  </p:sldIdLst>
  <p:sldSz cx="13322300" cy="74676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78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24/08/64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24/08/64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24/08/64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24/08/64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3771" y="-35871"/>
            <a:ext cx="746149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10042882" cy="396752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ระบบการจัดเก็บข้อมูลที่มีขนาดใหญ่ไม่จำกัด รองรับการสืบค้นและการจัดการข้อมูลขั้นสูง โดยที่ข้อมูล (หรือไฟล์) ถูกจัดเก็บไว้ในคลาว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และถูกบันทึกไว้บน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เซิร์ฟเวอร์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ระยะไกลซึ่งสามารถเข้าถึงได้อย่างง่ายดายจากทุกที่ด้วยอินเทอร์เน็ต โดยจะได้รับอนุญาตให้สามารถเข้าถึงข้อมูลได้ จากใด ๆ อุปกรณ์ที่เชื่อมต่อกับอินเทอร์เน็ต ได้แก่ คอมพิวเตอร์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แท็บเล็ตแ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ละสมาร์ทโฟนตรงกันข้ามกับที่จัดเก็บข้อมูลในตัวเครื่องข้อมูลถูกเก็บไว้ในฮาร์ดไดร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ฟ์ข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องเครื่อง 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เดสก์ท็อป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แล็ปท็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 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3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ข้อดีของการใช้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บริการจัดเก็บข้อมูล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EBEB164-5D32-481E-BF7B-1696F6E7AD59}"/>
              </a:ext>
            </a:extLst>
          </p:cNvPr>
          <p:cNvSpPr/>
          <p:nvPr/>
        </p:nvSpPr>
        <p:spPr>
          <a:xfrm>
            <a:off x="1702768" y="2490650"/>
            <a:ext cx="98159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ลดต้นทุน</a:t>
            </a: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: 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เนื่องจากว่าคุณไม่ต้องซื้อฮาร์ดแวร์ ซอฟต์แวร์ รวมไปถึงค่าเสื่อมราคาของฮาร์ดแวร์ต่าง ๆ</a:t>
            </a:r>
          </a:p>
          <a:p>
            <a:pPr fontAlgn="base">
              <a:buFont typeface="+mj-lt"/>
              <a:buAutoNum type="arabicPeriod"/>
            </a:pP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เวลาในการกู้คืนข้อมูล</a:t>
            </a: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ในกรณีที่มีภัยพิบัติเกิดขึ้น คลาว</a:t>
            </a:r>
            <a:r>
              <a:rPr lang="th-TH" sz="3200" dirty="0" err="1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นี่แหละที่เป็นเครื่องมือในการใช้กู้คืนข้อมูลให้คุณแบบเต็มรูปแบบ</a:t>
            </a:r>
          </a:p>
          <a:p>
            <a:pPr fontAlgn="base">
              <a:buFont typeface="+mj-lt"/>
              <a:buAutoNum type="arabicPeriod"/>
            </a:pP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มาตรฐานการให้บริการ (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SLAs)</a:t>
            </a:r>
            <a:r>
              <a:rPr lang="en-US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เมื่อพูดถึงการสำรองข้อมูลกับผู้ให้บริการระบบคลาว</a:t>
            </a:r>
            <a:r>
              <a:rPr lang="th-TH" sz="3200" dirty="0" err="1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สิ่งที่คุณต้องคิดคือ </a:t>
            </a:r>
            <a:r>
              <a:rPr lang="en-US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SLA 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ของผู้ให้บริการนั้นมีอยู่หรือไม่และมั่นใจไหมว่าพวกเขาจะสนับสนุนคุณ สัญญาทางกฎหมายเหล่านี้เหมือนกับนโยบายการประกันเพื่อรับประกันการสำรองข้อมูลและการกู้คืนข้อมูลของคุณจะดำเนินการภายในระยะเวลาที่กำหนดกันไว้</a:t>
            </a:r>
          </a:p>
        </p:txBody>
      </p:sp>
    </p:spTree>
    <p:extLst>
      <p:ext uri="{BB962C8B-B14F-4D97-AF65-F5344CB8AC3E}">
        <p14:creationId xmlns:p14="http://schemas.microsoft.com/office/powerpoint/2010/main" val="196672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ข้อดีของการใช้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บริการจัดเก็บข้อมูล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EBEB164-5D32-481E-BF7B-1696F6E7AD59}"/>
              </a:ext>
            </a:extLst>
          </p:cNvPr>
          <p:cNvSpPr/>
          <p:nvPr/>
        </p:nvSpPr>
        <p:spPr>
          <a:xfrm>
            <a:off x="1716647" y="2747976"/>
            <a:ext cx="10285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การบริการ</a:t>
            </a: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: 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ระบบคลาวด์ส่วนใหญ่กำลังทำการอัพเกรดทั้งฮาร์ดแวร์และซอฟต์แวร์เพื่อให้บริการที่มีความปลอดภัยและมีประสิทธิภาพมากที่สุด บางผู้ให้บริการจะมีการมอนิเตอร์ทุกวันทุกคืน บางที่ก็จะมีการกำหนดรหัสผ่านในการเข้าถึงข้อมูล และส่วนใหญ่แล้ว ระบบของคลาวด์มักจะมีความก้าวหน้ามากกว่าสิ่งที่เรามีอยู่แล้ว</a:t>
            </a:r>
          </a:p>
          <a:p>
            <a:pPr fontAlgn="base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เข้าถึงได้ทุกที่ </a:t>
            </a:r>
            <a:r>
              <a:rPr lang="th-TH" sz="32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ข้อมูลของคุณมาสามารถเข้าถึงได้ทุกที่ในโลกใบนี้ ความยืดหยุ่นนี้ช่วยให้คุณสามารถรีสตาร์ทดาต้าเซ็นเตอร์ของคุณได้ในสถานที่ที่คุณกำลังอยู่</a:t>
            </a:r>
            <a:endParaRPr lang="th-TH" sz="3200" b="0" i="0" dirty="0">
              <a:solidFill>
                <a:srgbClr val="3A3A3A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ข้อเสียของการใช้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บริการจัดเก็บข้อมูล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EBEB164-5D32-481E-BF7B-1696F6E7AD59}"/>
              </a:ext>
            </a:extLst>
          </p:cNvPr>
          <p:cNvSpPr/>
          <p:nvPr/>
        </p:nvSpPr>
        <p:spPr>
          <a:xfrm>
            <a:off x="1670672" y="2497983"/>
            <a:ext cx="10149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แบนด์วิดธ์ </a:t>
            </a:r>
            <a:r>
              <a:rPr lang="th-TH" sz="3000" b="1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0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นด์วิดธ์จะขึ้นอยู่กับขนาดดาต้าเซ็นเตอร์ของคุณและข้อจำกัดจากผู้ให้บริการคลางด์บางรายอาจจะเป็นปัญหาในแง่ของเวลาที่ต้องใช้ในการสำรองหรือกู้คืนข้อมูลจำเป็นต้องใช้แบนด์วิดธ์โดยเฉพาะอย่างยิ่งกับการโหลดข้อมูลเริ่มต้น</a:t>
            </a:r>
          </a:p>
          <a:p>
            <a:pPr fontAlgn="base">
              <a:buFont typeface="+mj-lt"/>
              <a:buAutoNum type="arabicPeriod"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ความปลอดภัย </a:t>
            </a:r>
            <a:r>
              <a:rPr lang="th-TH" sz="3000" b="1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0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แน่นอนว่ามีความเสี่ยงในการจัดเก็บข้อมูลที่เกี่ยวกับบริษัทคุณ ผู้ให้บริการคลาวด์ส่วนใหญ่มีการควบคุมอย่างมีนัยสำคัญในสถานที่ซึ่งอาจจะใหญ่กว่าที่จะทำในดาต้าเซ็นเตอร์ขององค์กรของคุณ ดำเนินการด้วยความระมัดระวังและเกี่ยวข้องกับ </a:t>
            </a:r>
            <a:r>
              <a:rPr lang="en-US" sz="30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CISO </a:t>
            </a:r>
            <a:r>
              <a:rPr lang="th-TH" sz="30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ของคุณในการสนทนาเหล่านี้</a:t>
            </a:r>
          </a:p>
          <a:p>
            <a:pPr fontAlgn="base">
              <a:buFont typeface="+mj-lt"/>
              <a:buAutoNum type="arabicPeriod"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การล็อคอินของผู้ให้บริการ </a:t>
            </a:r>
            <a:r>
              <a:rPr lang="th-TH" sz="3000" b="1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000" dirty="0">
                <a:solidFill>
                  <a:srgbClr val="3A3A3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สามารถเปลี่ยนไปใช้ผู้ให้บริการรายใหม่ได้ แต่จะมีความซับซ้อนและท้าทายในระดับหนึ่ง</a:t>
            </a:r>
            <a:endParaRPr lang="th-TH" sz="3000" i="0" dirty="0">
              <a:solidFill>
                <a:srgbClr val="3A3A3A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49F9C-C1D8-43DF-A85B-8E1C721D1BE5}"/>
              </a:ext>
            </a:extLst>
          </p:cNvPr>
          <p:cNvSpPr txBox="1"/>
          <p:nvPr/>
        </p:nvSpPr>
        <p:spPr>
          <a:xfrm>
            <a:off x="5500914" y="-35871"/>
            <a:ext cx="782434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95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ฟรีที่เก็บ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ข้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อมูลบนคลาว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ด์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ในปี 2019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39413" y="2681390"/>
            <a:ext cx="3267654" cy="74477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Google Drive (15G)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cloud storage - google drive">
            <a:extLst>
              <a:ext uri="{FF2B5EF4-FFF2-40B4-BE49-F238E27FC236}">
                <a16:creationId xmlns:a16="http://schemas.microsoft.com/office/drawing/2014/main" id="{32D8DFA6-A221-4B1F-B780-E8D5ACAD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12" y="3414162"/>
            <a:ext cx="2460073" cy="24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54D108A-2DF8-443E-BB1E-1D1EAB37F603}"/>
              </a:ext>
            </a:extLst>
          </p:cNvPr>
          <p:cNvSpPr/>
          <p:nvPr/>
        </p:nvSpPr>
        <p:spPr>
          <a:xfrm>
            <a:off x="6316276" y="2736432"/>
            <a:ext cx="3335725" cy="690275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Media Fire (10G-50G)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Picture 2" descr="Media Fire">
            <a:extLst>
              <a:ext uri="{FF2B5EF4-FFF2-40B4-BE49-F238E27FC236}">
                <a16:creationId xmlns:a16="http://schemas.microsoft.com/office/drawing/2014/main" id="{99F71D30-33BE-41DB-AD79-6F113E1A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68" y="3658672"/>
            <a:ext cx="2089638" cy="21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CD189-6613-4C2A-8B5B-438BD431B8AA}"/>
              </a:ext>
            </a:extLst>
          </p:cNvPr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62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ฟรีที่เก็บ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ข้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อมูลบนคลาว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ด์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ในปี 2019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101709" y="2781613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Sync.com (5G)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ync">
            <a:extLst>
              <a:ext uri="{FF2B5EF4-FFF2-40B4-BE49-F238E27FC236}">
                <a16:creationId xmlns:a16="http://schemas.microsoft.com/office/drawing/2014/main" id="{D8B9C94B-8E78-4D04-9B96-04BB9DB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32" y="3821021"/>
            <a:ext cx="3939373" cy="119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EBA9A3-C076-4A7D-810D-33911A1B59D6}"/>
              </a:ext>
            </a:extLst>
          </p:cNvPr>
          <p:cNvSpPr/>
          <p:nvPr/>
        </p:nvSpPr>
        <p:spPr>
          <a:xfrm>
            <a:off x="7394874" y="2787057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Mega (50G)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20" name="Picture 4" descr="Megasync">
            <a:extLst>
              <a:ext uri="{FF2B5EF4-FFF2-40B4-BE49-F238E27FC236}">
                <a16:creationId xmlns:a16="http://schemas.microsoft.com/office/drawing/2014/main" id="{64843151-88F0-47CD-82AC-1FA3F31A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30" y="3610218"/>
            <a:ext cx="2140320" cy="18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DF9DA1-4C52-4DF3-B462-DE611DC7B1B1}"/>
              </a:ext>
            </a:extLst>
          </p:cNvPr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276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ฟรีที่เก็บ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ข้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อมูลบนคลาว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ด์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ในปี 2019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101709" y="2781613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Dropbox (2G)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EBA9A3-C076-4A7D-810D-33911A1B59D6}"/>
              </a:ext>
            </a:extLst>
          </p:cNvPr>
          <p:cNvSpPr/>
          <p:nvPr/>
        </p:nvSpPr>
        <p:spPr>
          <a:xfrm>
            <a:off x="7394874" y="2810807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pCloud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(10G-2T)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Dropblox">
            <a:extLst>
              <a:ext uri="{FF2B5EF4-FFF2-40B4-BE49-F238E27FC236}">
                <a16:creationId xmlns:a16="http://schemas.microsoft.com/office/drawing/2014/main" id="{130011A4-4A6F-4370-A33C-BFD48158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83" y="3922030"/>
            <a:ext cx="3620322" cy="8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Cloud">
            <a:extLst>
              <a:ext uri="{FF2B5EF4-FFF2-40B4-BE49-F238E27FC236}">
                <a16:creationId xmlns:a16="http://schemas.microsoft.com/office/drawing/2014/main" id="{04316764-F2D1-40E1-840D-1F25D842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39" y="3540975"/>
            <a:ext cx="3495876" cy="13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23039-58C7-4751-9832-D5CA271C402F}"/>
              </a:ext>
            </a:extLst>
          </p:cNvPr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83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ฟรีที่เก็บ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ข้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อมูลบนคลาว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ด์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ในปี 2019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101709" y="2840988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OneDrive (10G)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EBA9A3-C076-4A7D-810D-33911A1B59D6}"/>
              </a:ext>
            </a:extLst>
          </p:cNvPr>
          <p:cNvSpPr/>
          <p:nvPr/>
        </p:nvSpPr>
        <p:spPr>
          <a:xfrm>
            <a:off x="7394874" y="2810807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iCloud (5G)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 descr="OneDrive">
            <a:extLst>
              <a:ext uri="{FF2B5EF4-FFF2-40B4-BE49-F238E27FC236}">
                <a16:creationId xmlns:a16="http://schemas.microsoft.com/office/drawing/2014/main" id="{F450F246-7AF3-41BF-B973-A61367F1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32" y="3640368"/>
            <a:ext cx="3728760" cy="13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pple iCloud">
            <a:extLst>
              <a:ext uri="{FF2B5EF4-FFF2-40B4-BE49-F238E27FC236}">
                <a16:creationId xmlns:a16="http://schemas.microsoft.com/office/drawing/2014/main" id="{4EE9CAF7-7ED5-4FF5-AB34-FFEE61FB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31" y="3598763"/>
            <a:ext cx="167806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9A1DC9-EACE-4C0C-BBE3-06766DDCE5B2}"/>
              </a:ext>
            </a:extLst>
          </p:cNvPr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11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6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ฟรีที่เก็บ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ข้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อมูลบนคลาว</a:t>
            </a:r>
            <a:r>
              <a:rPr lang="th-TH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ด์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ในปี 2019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101709" y="2781613"/>
            <a:ext cx="3265938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Next Cloud (2G)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EBA9A3-C076-4A7D-810D-33911A1B59D6}"/>
              </a:ext>
            </a:extLst>
          </p:cNvPr>
          <p:cNvSpPr/>
          <p:nvPr/>
        </p:nvSpPr>
        <p:spPr>
          <a:xfrm>
            <a:off x="6624419" y="2762989"/>
            <a:ext cx="4040324" cy="72835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Amazon Drive (5G)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Amazon Drive">
            <a:extLst>
              <a:ext uri="{FF2B5EF4-FFF2-40B4-BE49-F238E27FC236}">
                <a16:creationId xmlns:a16="http://schemas.microsoft.com/office/drawing/2014/main" id="{B9947E57-BE1F-47BB-9562-4C9D5AF0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82" y="3571532"/>
            <a:ext cx="3621047" cy="12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extcloud">
            <a:extLst>
              <a:ext uri="{FF2B5EF4-FFF2-40B4-BE49-F238E27FC236}">
                <a16:creationId xmlns:a16="http://schemas.microsoft.com/office/drawing/2014/main" id="{46B4F2A8-2120-4CA7-8FDB-018A3090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28" y="3445975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9240C4-6865-4657-BDB6-F47DFF082761}"/>
              </a:ext>
            </a:extLst>
          </p:cNvPr>
          <p:cNvSpPr txBox="1"/>
          <p:nvPr/>
        </p:nvSpPr>
        <p:spPr>
          <a:xfrm>
            <a:off x="5981704" y="-35871"/>
            <a:ext cx="7343557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การให้บริการจัดเก็บข้อมูล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DaaS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80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1212</Words>
  <Application>Microsoft Office PowerPoint</Application>
  <PresentationFormat>Custom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 SarabunPSK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716</cp:revision>
  <dcterms:created xsi:type="dcterms:W3CDTF">2017-09-19T00:56:44Z</dcterms:created>
  <dcterms:modified xsi:type="dcterms:W3CDTF">2021-08-24T03:18:51Z</dcterms:modified>
</cp:coreProperties>
</file>